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42" r:id="rId3"/>
    <p:sldId id="350" r:id="rId4"/>
    <p:sldId id="343" r:id="rId5"/>
    <p:sldId id="344" r:id="rId6"/>
    <p:sldId id="345" r:id="rId7"/>
    <p:sldId id="352" r:id="rId8"/>
    <p:sldId id="354" r:id="rId9"/>
    <p:sldId id="353" r:id="rId10"/>
    <p:sldId id="355" r:id="rId11"/>
    <p:sldId id="348" r:id="rId12"/>
    <p:sldId id="3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DE4"/>
    <a:srgbClr val="27AAE1"/>
    <a:srgbClr val="1B7BA3"/>
    <a:srgbClr val="EB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A5A0B-AA90-4DED-99E6-6BC0F994A53B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B528E-D7F6-4A57-BA0D-E3A541470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3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5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84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99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15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7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0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4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0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7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7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4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8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4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1CFB-C905-4396-B739-DDF349A79D97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43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230" y="2733709"/>
            <a:ext cx="8616226" cy="1373070"/>
          </a:xfrm>
        </p:spPr>
        <p:txBody>
          <a:bodyPr anchor="ctr"/>
          <a:lstStyle/>
          <a:p>
            <a:r>
              <a:rPr lang="en-US" sz="4400" dirty="0" smtClean="0">
                <a:solidFill>
                  <a:sysClr val="windowText" lastClr="000000"/>
                </a:solidFill>
              </a:rPr>
              <a:t>WIHV DAISEY </a:t>
            </a:r>
            <a:r>
              <a:rPr lang="en-US" sz="4400" dirty="0" smtClean="0">
                <a:solidFill>
                  <a:sysClr val="windowText" lastClr="000000"/>
                </a:solidFill>
              </a:rPr>
              <a:t>Basic </a:t>
            </a:r>
            <a:r>
              <a:rPr lang="en-US" sz="4400" smtClean="0">
                <a:solidFill>
                  <a:sysClr val="windowText" lastClr="000000"/>
                </a:solidFill>
              </a:rPr>
              <a:t>Navigation Training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20" y="2891606"/>
            <a:ext cx="704850" cy="105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1" y="6028615"/>
            <a:ext cx="22669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4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DAISEY Data Entry Workflow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0811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02169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3527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244885" y="3219714"/>
            <a:ext cx="2069205" cy="1378039"/>
          </a:xfrm>
          <a:prstGeom prst="roundRect">
            <a:avLst/>
          </a:prstGeom>
          <a:effectLst>
            <a:glow rad="279400">
              <a:schemeClr val="tx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8520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Caregiver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59878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Child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81236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Link family members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97473" y="3677897"/>
            <a:ext cx="19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Assessments</a:t>
            </a:r>
            <a:endParaRPr lang="en-US" sz="2400" b="1" dirty="0"/>
          </a:p>
        </p:txBody>
      </p:sp>
      <p:sp>
        <p:nvSpPr>
          <p:cNvPr id="17" name="Right Arrow 16"/>
          <p:cNvSpPr/>
          <p:nvPr/>
        </p:nvSpPr>
        <p:spPr>
          <a:xfrm>
            <a:off x="2653893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602311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8497627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Tab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5227" y="2311746"/>
            <a:ext cx="2295525" cy="4171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7875" y="2119740"/>
            <a:ext cx="854217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The data management tab in the navigation menu contains tools such as import</a:t>
            </a:r>
            <a:r>
              <a:rPr lang="en-US" sz="3200" dirty="0"/>
              <a:t> </a:t>
            </a:r>
            <a:r>
              <a:rPr lang="en-US" sz="3200" dirty="0" smtClean="0"/>
              <a:t>and export.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We will quickly demonstrate how to pull an export</a:t>
            </a:r>
          </a:p>
        </p:txBody>
      </p:sp>
      <p:cxnSp>
        <p:nvCxnSpPr>
          <p:cNvPr id="11" name="Elbow Connector 10"/>
          <p:cNvCxnSpPr/>
          <p:nvPr/>
        </p:nvCxnSpPr>
        <p:spPr>
          <a:xfrm>
            <a:off x="8334531" y="3387777"/>
            <a:ext cx="1330042" cy="1148009"/>
          </a:xfrm>
          <a:prstGeom prst="bentConnector3">
            <a:avLst>
              <a:gd name="adj1" fmla="val 68033"/>
            </a:avLst>
          </a:prstGeom>
          <a:ln w="76200">
            <a:solidFill>
              <a:srgbClr val="25ADE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868829" y="5820937"/>
            <a:ext cx="1371600" cy="345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3053" y="2148946"/>
            <a:ext cx="94261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Thank you for attending</a:t>
            </a:r>
            <a:r>
              <a:rPr lang="en-US" sz="3200" dirty="0" smtClean="0"/>
              <a:t>! Please email us with any 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questions at: daisey.wihv</a:t>
            </a:r>
            <a:r>
              <a:rPr lang="en-US" sz="3200" dirty="0" smtClean="0"/>
              <a:t>@ku.edu</a:t>
            </a:r>
          </a:p>
        </p:txBody>
      </p:sp>
    </p:spTree>
    <p:extLst>
      <p:ext uri="{BB962C8B-B14F-4D97-AF65-F5344CB8AC3E}">
        <p14:creationId xmlns:p14="http://schemas.microsoft.com/office/powerpoint/2010/main" val="10524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570" y="753228"/>
            <a:ext cx="8673612" cy="1080938"/>
          </a:xfrm>
        </p:spPr>
        <p:txBody>
          <a:bodyPr/>
          <a:lstStyle/>
          <a:p>
            <a:r>
              <a:rPr lang="en-US" dirty="0" smtClean="0"/>
              <a:t>Install a DAISEY supported web browser!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  <p:pic>
        <p:nvPicPr>
          <p:cNvPr id="1026" name="Picture 2" descr="http://images.clipartpanda.com/stop-sign-clipart-z7TaM5X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784" y="689897"/>
            <a:ext cx="2000942" cy="120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00.deviantart.net/b7d5/i/2013/218/c/9/firefox_new_icon__august_6_2013__by_eddygraphic-d6gynb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38" y="3256374"/>
            <a:ext cx="1517439" cy="151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http://www.iconarchive.com/download/i38830/google/chrome/Google-Chrome.ico"/>
          <p:cNvSpPr>
            <a:spLocks noChangeAspect="1" noChangeArrowheads="1"/>
          </p:cNvSpPr>
          <p:nvPr/>
        </p:nvSpPr>
        <p:spPr bwMode="auto">
          <a:xfrm>
            <a:off x="4764251" y="2647749"/>
            <a:ext cx="183086" cy="1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s://cdn2.iconfinder.com/data/icons/social-media-8/512/Chrom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547" y="3081710"/>
            <a:ext cx="1775123" cy="177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upload.wikimedia.org/wikipedia/commons/thumb/1/1b/Internet_Explorer_9_icon.svg/2000px-Internet_Explorer_9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340" y="3108940"/>
            <a:ext cx="1600460" cy="160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cdn.playbuzz.com/cdn/98d4088d-fbe9-4e7a-9040-d8066d20d82c/2af38d24-0c6a-4f2b-8ea3-613ce40eac7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274" y="3354861"/>
            <a:ext cx="1512650" cy="1512650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clipartbest.com/cliparts/4c9/Ejp/4c9EjpGz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2" y="3553229"/>
            <a:ext cx="644948" cy="64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http://www.clipartbest.com/cliparts/4c9/Ejp/4c9EjpGz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11" y="3466238"/>
            <a:ext cx="644948" cy="64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32886" y="5038766"/>
            <a:ext cx="2563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/>
              <a:t>Mozilla Firefox is </a:t>
            </a:r>
            <a:r>
              <a:rPr lang="en-US" sz="2800" dirty="0" smtClean="0">
                <a:solidFill>
                  <a:srgbClr val="00B050"/>
                </a:solidFill>
              </a:rPr>
              <a:t>supported!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8884" y="5038766"/>
            <a:ext cx="263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/>
              <a:t>Google Chrome is </a:t>
            </a:r>
            <a:r>
              <a:rPr lang="en-US" sz="2800" dirty="0" smtClean="0">
                <a:solidFill>
                  <a:srgbClr val="00B050"/>
                </a:solidFill>
              </a:rPr>
              <a:t>supported!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0233" y="5038765"/>
            <a:ext cx="3142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/>
              <a:t>Internet Explorer is </a:t>
            </a:r>
            <a:r>
              <a:rPr lang="en-US" sz="2800" dirty="0" smtClean="0">
                <a:solidFill>
                  <a:srgbClr val="C00000"/>
                </a:solidFill>
              </a:rPr>
              <a:t>NOT supported!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53656" y="5038765"/>
            <a:ext cx="3142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/>
              <a:t>Safari is </a:t>
            </a:r>
            <a:r>
              <a:rPr lang="en-US" sz="2800" dirty="0" smtClean="0">
                <a:solidFill>
                  <a:srgbClr val="C00000"/>
                </a:solidFill>
              </a:rPr>
              <a:t>NOT supported!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icons.iconarchive.com/icons/johanchalibert/mac-osx-yosemite/1024/safari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526" y="3186980"/>
            <a:ext cx="1564583" cy="156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cdn.playbuzz.com/cdn/98d4088d-fbe9-4e7a-9040-d8066d20d82c/2af38d24-0c6a-4f2b-8ea3-613ce40eac7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650" y="3354861"/>
            <a:ext cx="1512650" cy="1512650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7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DAISEY Data Entry Workflow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0811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02169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3527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244885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8520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Caregiver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59878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Child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81236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Link family members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97473" y="3677897"/>
            <a:ext cx="19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Assessments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2653893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602311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8497627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caregiver?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3053" y="2148946"/>
            <a:ext cx="9426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In DAISEY, “caregiver” is the label used for any adult receiving services from an organization. </a:t>
            </a:r>
          </a:p>
        </p:txBody>
      </p:sp>
    </p:spTree>
    <p:extLst>
      <p:ext uri="{BB962C8B-B14F-4D97-AF65-F5344CB8AC3E}">
        <p14:creationId xmlns:p14="http://schemas.microsoft.com/office/powerpoint/2010/main" val="15429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profiles?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3053" y="2148946"/>
            <a:ext cx="942610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Profiles are demographic records created for </a:t>
            </a:r>
            <a:r>
              <a:rPr lang="en-US" sz="3200" dirty="0"/>
              <a:t>each </a:t>
            </a:r>
            <a:r>
              <a:rPr lang="en-US" sz="3200" dirty="0" smtClean="0"/>
              <a:t>caregiver and child.</a:t>
            </a:r>
            <a:endParaRPr lang="en-US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Each caregiver profile </a:t>
            </a:r>
            <a:r>
              <a:rPr lang="en-US" sz="3200" dirty="0"/>
              <a:t>is designated as a primary or not primary (secondary) </a:t>
            </a:r>
            <a:r>
              <a:rPr lang="en-US" sz="3200" dirty="0" smtClean="0"/>
              <a:t>caregiver for the purposes of linking families in DAISEY.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 </a:t>
            </a:r>
            <a:r>
              <a:rPr lang="en-US" sz="3200" dirty="0" smtClean="0"/>
              <a:t>caregiver or child </a:t>
            </a:r>
            <a:r>
              <a:rPr lang="en-US" sz="3200" dirty="0"/>
              <a:t>profile may exist in DAISEY without being linked to any </a:t>
            </a:r>
            <a:r>
              <a:rPr lang="en-US" sz="3200" dirty="0" smtClean="0"/>
              <a:t>other profiles.</a:t>
            </a:r>
            <a:endParaRPr lang="en-US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25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families in DAISEY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3053" y="2148946"/>
            <a:ext cx="94261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Families are created when child or secondary caregiver profiles are linked to a primary caregiver.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303987" y="3929205"/>
            <a:ext cx="4644233" cy="2512335"/>
            <a:chOff x="2897303" y="3784350"/>
            <a:chExt cx="4644233" cy="2512335"/>
          </a:xfrm>
        </p:grpSpPr>
        <p:sp>
          <p:nvSpPr>
            <p:cNvPr id="3" name="Rectangle 2"/>
            <p:cNvSpPr/>
            <p:nvPr/>
          </p:nvSpPr>
          <p:spPr>
            <a:xfrm>
              <a:off x="3206630" y="3784350"/>
              <a:ext cx="1457608" cy="1023041"/>
            </a:xfrm>
            <a:prstGeom prst="rect">
              <a:avLst/>
            </a:prstGeom>
            <a:solidFill>
              <a:srgbClr val="8DC6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rimary</a:t>
              </a:r>
            </a:p>
            <a:p>
              <a:pPr algn="ctr"/>
              <a:r>
                <a:rPr lang="en-US" dirty="0"/>
                <a:t>c</a:t>
              </a:r>
              <a:r>
                <a:rPr lang="en-US" dirty="0" smtClean="0"/>
                <a:t>aregiver</a:t>
              </a:r>
            </a:p>
            <a:p>
              <a:pPr algn="ctr"/>
              <a:r>
                <a:rPr lang="en-US" dirty="0" smtClean="0"/>
                <a:t>profile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847224" y="3784350"/>
              <a:ext cx="1457608" cy="1023041"/>
            </a:xfrm>
            <a:prstGeom prst="rect">
              <a:avLst/>
            </a:prstGeom>
            <a:solidFill>
              <a:srgbClr val="EBE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secondary</a:t>
              </a:r>
            </a:p>
            <a:p>
              <a:pPr algn="ctr"/>
              <a:r>
                <a:rPr lang="en-US" dirty="0"/>
                <a:t>c</a:t>
              </a:r>
              <a:r>
                <a:rPr lang="en-US" dirty="0" smtClean="0"/>
                <a:t>aregiver</a:t>
              </a:r>
            </a:p>
            <a:p>
              <a:pPr algn="ctr"/>
              <a:r>
                <a:rPr lang="en-US" dirty="0" smtClean="0"/>
                <a:t>profile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64238" y="5519595"/>
              <a:ext cx="1182986" cy="777090"/>
            </a:xfrm>
            <a:prstGeom prst="rect">
              <a:avLst/>
            </a:prstGeom>
            <a:solidFill>
              <a:srgbClr val="FEC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hild #2</a:t>
              </a:r>
            </a:p>
            <a:p>
              <a:pPr algn="ctr"/>
              <a:r>
                <a:rPr lang="en-US" dirty="0" smtClean="0"/>
                <a:t>profile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7303" y="5519595"/>
              <a:ext cx="1182986" cy="777090"/>
            </a:xfrm>
            <a:prstGeom prst="rect">
              <a:avLst/>
            </a:prstGeom>
            <a:solidFill>
              <a:srgbClr val="FEC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hild #1</a:t>
              </a:r>
            </a:p>
            <a:p>
              <a:pPr algn="ctr"/>
              <a:r>
                <a:rPr lang="en-US" dirty="0" smtClean="0"/>
                <a:t>profile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58550" y="5519595"/>
              <a:ext cx="1182986" cy="777090"/>
            </a:xfrm>
            <a:prstGeom prst="rect">
              <a:avLst/>
            </a:prstGeom>
            <a:solidFill>
              <a:srgbClr val="FEC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hild #3</a:t>
              </a:r>
            </a:p>
            <a:p>
              <a:pPr algn="ctr"/>
              <a:r>
                <a:rPr lang="en-US" dirty="0" smtClean="0"/>
                <a:t>profile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1" idx="0"/>
              <a:endCxn id="3" idx="2"/>
            </p:cNvCxnSpPr>
            <p:nvPr/>
          </p:nvCxnSpPr>
          <p:spPr>
            <a:xfrm flipV="1">
              <a:off x="3488796" y="4807391"/>
              <a:ext cx="446638" cy="712204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0"/>
            </p:cNvCxnSpPr>
            <p:nvPr/>
          </p:nvCxnSpPr>
          <p:spPr>
            <a:xfrm flipH="1" flipV="1">
              <a:off x="4376035" y="4807391"/>
              <a:ext cx="879696" cy="71220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0"/>
            </p:cNvCxnSpPr>
            <p:nvPr/>
          </p:nvCxnSpPr>
          <p:spPr>
            <a:xfrm flipH="1" flipV="1">
              <a:off x="4663677" y="4483732"/>
              <a:ext cx="2286366" cy="10358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1"/>
            </p:cNvCxnSpPr>
            <p:nvPr/>
          </p:nvCxnSpPr>
          <p:spPr>
            <a:xfrm flipH="1" flipV="1">
              <a:off x="4658671" y="4226406"/>
              <a:ext cx="1188553" cy="694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43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DAISEY Data Entry Workflow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0811" y="3219714"/>
            <a:ext cx="2069205" cy="1378039"/>
          </a:xfrm>
          <a:prstGeom prst="roundRect">
            <a:avLst/>
          </a:prstGeom>
          <a:effectLst>
            <a:glow rad="279400">
              <a:schemeClr val="tx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02169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3527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244885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8520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Caregiver</a:t>
            </a:r>
          </a:p>
          <a:p>
            <a:pPr algn="ctr"/>
            <a:r>
              <a:rPr lang="en-US" sz="2400" b="1" dirty="0" smtClean="0"/>
              <a:t>Profile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59878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Child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81236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Link family members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97473" y="3677897"/>
            <a:ext cx="19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Assessments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2653893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602311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8497627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DAISEY Data Entry Workflow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0811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02169" y="3219714"/>
            <a:ext cx="2069205" cy="1378039"/>
          </a:xfrm>
          <a:prstGeom prst="roundRect">
            <a:avLst/>
          </a:prstGeom>
          <a:effectLst>
            <a:glow rad="279400">
              <a:schemeClr val="tx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3527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244885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8520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Caregiver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59878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Child</a:t>
            </a:r>
          </a:p>
          <a:p>
            <a:pPr algn="ctr"/>
            <a:r>
              <a:rPr lang="en-US" sz="2400" b="1" dirty="0" smtClean="0"/>
              <a:t>Profile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81236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Link family members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97473" y="3677897"/>
            <a:ext cx="19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Assessments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2653893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602311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8497627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DAISEY Data Entry Workflow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0811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02169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3527" y="3219714"/>
            <a:ext cx="2069205" cy="1378039"/>
          </a:xfrm>
          <a:prstGeom prst="roundRect">
            <a:avLst/>
          </a:prstGeom>
          <a:effectLst>
            <a:glow rad="279400">
              <a:schemeClr val="tx2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244885" y="3219714"/>
            <a:ext cx="2069205" cy="1378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8520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Caregiver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59878" y="3493232"/>
            <a:ext cx="175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Child</a:t>
            </a:r>
          </a:p>
          <a:p>
            <a:pPr algn="ctr"/>
            <a:r>
              <a:rPr lang="en-US" sz="2400" dirty="0" smtClean="0"/>
              <a:t>Profile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75610" y="3493230"/>
            <a:ext cx="2017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Link family members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297473" y="3677897"/>
            <a:ext cx="19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Assessments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2653893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602311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8497627" y="3677897"/>
            <a:ext cx="642362" cy="3274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8">
      <a:dk1>
        <a:srgbClr val="FEBE10"/>
      </a:dk1>
      <a:lt1>
        <a:srgbClr val="171616"/>
      </a:lt1>
      <a:dk2>
        <a:srgbClr val="FFFFFF"/>
      </a:dk2>
      <a:lt2>
        <a:srgbClr val="000000"/>
      </a:lt2>
      <a:accent1>
        <a:srgbClr val="8DC63F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2787</TotalTime>
  <Words>255</Words>
  <Application>Microsoft Office PowerPoint</Application>
  <PresentationFormat>Widescreen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Berlin</vt:lpstr>
      <vt:lpstr>WIHV DAISEY Basic Navigation Training</vt:lpstr>
      <vt:lpstr>Install a DAISEY supported web browser!</vt:lpstr>
      <vt:lpstr>DAISEY Data Entry Workflow</vt:lpstr>
      <vt:lpstr>What is a caregiver?</vt:lpstr>
      <vt:lpstr>What are profiles?</vt:lpstr>
      <vt:lpstr>Creating families in DAISEY</vt:lpstr>
      <vt:lpstr>DAISEY Data Entry Workflow</vt:lpstr>
      <vt:lpstr>DAISEY Data Entry Workflow</vt:lpstr>
      <vt:lpstr>DAISEY Data Entry Workflow</vt:lpstr>
      <vt:lpstr>DAISEY Data Entry Workflow</vt:lpstr>
      <vt:lpstr>Data Management Tab</vt:lpstr>
      <vt:lpstr>Conclusion</vt:lpstr>
    </vt:vector>
  </TitlesOfParts>
  <Company>The University of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KDHE DAISEY Form Integration</dc:title>
  <dc:creator>Naughtin, Hugh Edmond Wilhelm</dc:creator>
  <cp:lastModifiedBy>Naughtin, Hugh Edmond Wilhelm</cp:lastModifiedBy>
  <cp:revision>266</cp:revision>
  <dcterms:created xsi:type="dcterms:W3CDTF">2015-04-29T15:52:14Z</dcterms:created>
  <dcterms:modified xsi:type="dcterms:W3CDTF">2016-07-29T16:29:38Z</dcterms:modified>
</cp:coreProperties>
</file>